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3" autoAdjust="0"/>
    <p:restoredTop sz="94652" autoAdjust="0"/>
  </p:normalViewPr>
  <p:slideViewPr>
    <p:cSldViewPr>
      <p:cViewPr varScale="1">
        <p:scale>
          <a:sx n="70" d="100"/>
          <a:sy n="70" d="100"/>
        </p:scale>
        <p:origin x="-147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02572-548E-4D98-A304-DA2A45008C7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890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138F0-53A0-42EF-9BB1-7DBAC607D28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447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4171D3-3261-41A5-B120-D8C5AEC0B18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958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00E05E-8813-41B2-9046-3ABB75AE570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300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A451D-A7C6-4D60-8CFF-B08F9D20AEC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494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3E70A-12BF-4F76-AC3C-41553188589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328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57A77-EEC5-4E68-B28B-6663551DD0CA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8983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C11CC-81A4-45B0-98D0-79296FEEE97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29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E17B5-407E-47F4-8689-55309989D0B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427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DC904-D72D-4848-BCA6-F9CDC09F7BB8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028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7D483-6F28-4268-8413-255C1B10557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230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815608-588A-43C1-8C16-229B11B87FED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923928" y="4509120"/>
            <a:ext cx="4536505" cy="1440160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составитель: Данилова В.С.</a:t>
            </a:r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Корытина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А.В.</a:t>
            </a:r>
          </a:p>
          <a:p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Ибрагимова Р.Э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105" y="2258379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Проект летней работы «Разноцветное лето»</a:t>
            </a:r>
          </a:p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 детьми 2 младшей группы</a:t>
            </a: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404664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комбинированного вида №29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г.Лениногорска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муниципального образования «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муниципальный район»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4 неделя – «Волшебная неделя»</a:t>
            </a:r>
            <a:endParaRPr lang="ru-RU" sz="32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297127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4" name="Picture 2" descr="C:\Users\Dom\Desktop\фото проект лето\2020-06-22_10.02.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97127"/>
            <a:ext cx="7992888" cy="5012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52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ЭКСПЕРИМЕНТЫ С ВОДОЙ</a:t>
            </a:r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098" name="Picture 2" descr="C:\Users\Dom\Desktop\фото проект лето\2020-06-27_17.14.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494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70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ИЮЛЬ 1 </a:t>
            </a:r>
            <a:r>
              <a:rPr lang="ru-RU" sz="2800" b="1" dirty="0"/>
              <a:t>неделя –«Цветочная неделя»</a:t>
            </a:r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66FF33">
                      <a:shade val="30000"/>
                      <a:satMod val="115000"/>
                    </a:srgbClr>
                  </a:gs>
                  <a:gs pos="50000">
                    <a:srgbClr val="66FF33">
                      <a:shade val="67500"/>
                      <a:satMod val="115000"/>
                    </a:srgbClr>
                  </a:gs>
                  <a:gs pos="100000">
                    <a:srgbClr val="66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122" name="Picture 2" descr="C:\Users\Dom\Desktop\фото проект лето\2020-07-04_17.11.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50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2 неделя – «Моя семья»</a:t>
            </a: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66FF33">
                      <a:shade val="30000"/>
                      <a:satMod val="115000"/>
                    </a:srgbClr>
                  </a:gs>
                  <a:gs pos="50000">
                    <a:srgbClr val="66FF33">
                      <a:shade val="67500"/>
                      <a:satMod val="115000"/>
                    </a:srgbClr>
                  </a:gs>
                  <a:gs pos="100000">
                    <a:srgbClr val="66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C:\Users\Dom\Desktop\фото проект лето\2020-07-22_15.25.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494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4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3 неделя – «Витаминная»</a:t>
            </a:r>
            <a:endParaRPr lang="ru-RU" sz="36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C:\Users\Dom\Desktop\фото проект лето\2020-07-29_17.50.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23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4 неделя СПОРТИВНАЯ</a:t>
            </a:r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0" name="Picture 2" descr="C:\Users\Dom\Desktop\фото проект лето\2020-07-29_17.51.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81477"/>
            <a:ext cx="7992888" cy="498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0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0249" y="466954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Август</a:t>
            </a:r>
          </a:p>
          <a:p>
            <a:pPr algn="ctr"/>
            <a:r>
              <a:rPr lang="ru-RU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1 неделя НАЕДИНЕ С ПРИРОДОЙ</a:t>
            </a:r>
            <a:endParaRPr lang="ru-RU" sz="2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C:\Users\Dom\Desktop\фото проект лето\2020-08-04_22.15.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8092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4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 неделя СКАЗОЧНАЯ</a:t>
            </a:r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C:\Users\Dom\Desktop\фото проект лето\2020-08-24_20.42.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813690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51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3 неделя МИР В КОТОРОМ Я ЖИВУ</a:t>
            </a:r>
            <a:endParaRPr lang="ru-RU" sz="2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0" name="Picture 2" descr="C:\Users\Dom\Desktop\фото проект лето\2020-08-24_20.44.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7992888" cy="516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73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4 неделя ДО СВИДАНЬЯ ЛЕТО</a:t>
            </a:r>
            <a:endParaRPr lang="ru-RU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4" name="Picture 2" descr="C:\Users\Dom\Desktop\фото проект лето\2020-08-24_20.45.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8208912" cy="494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94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3903" y="404664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Актуальность</a:t>
            </a:r>
            <a:endParaRPr lang="ru-RU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chemeClr val="accent2"/>
                </a:solidFill>
              </a:rPr>
              <a:t>Лето – самое благоприятное время для укрепления и развития детей. Работа в ДОУ в летний период должна быть организована так, чтобы дети провели его с радостью и удовольствием и получили заряд бодрости и здоровья. Немаловажным является то, что основную часть времени дети находятся на воздухе. Увеличение времени на свежем воздухе даст возможность для формирования здорового образа, повышения двигательной активности, обогащение знаний детей о природе летом.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66FF33">
                      <a:shade val="30000"/>
                      <a:satMod val="115000"/>
                    </a:srgbClr>
                  </a:gs>
                  <a:gs pos="50000">
                    <a:srgbClr val="66FF33">
                      <a:shade val="67500"/>
                      <a:satMod val="115000"/>
                    </a:srgbClr>
                  </a:gs>
                  <a:gs pos="100000">
                    <a:srgbClr val="66FF33">
                      <a:shade val="100000"/>
                      <a:satMod val="115000"/>
                    </a:srgbClr>
                  </a:gs>
                </a:gsLst>
                <a:lin ang="18900000" scaled="1"/>
                <a:tileRect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098" name="Picture 2" descr="C:\Users\Dom\Desktop\фото проект лето\2020-08-24_20.15.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992888" cy="5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85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650"/>
            <a:ext cx="9144000" cy="5998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600" y="4725144"/>
            <a:ext cx="741682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i="1" dirty="0" smtClean="0">
                <a:solidFill>
                  <a:srgbClr val="C00000"/>
                </a:solidFill>
              </a:rPr>
              <a:t>Спасибо!</a:t>
            </a:r>
            <a:endParaRPr lang="ru-RU" sz="11500" i="1" dirty="0">
              <a:solidFill>
                <a:srgbClr val="C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2445C-62AA-41B5-81D9-BC1C91F3700D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5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096">
        <p14:reveal/>
      </p:transition>
    </mc:Choice>
    <mc:Fallback xmlns="">
      <p:transition spd="slow" advTm="40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ЦЕЛЬ ПРОЕКТА</a:t>
            </a:r>
            <a:endParaRPr lang="ru-RU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accent2"/>
                </a:solidFill>
              </a:rPr>
              <a:t>Расширить представление детей о лете, стимулировать познавательный интерес. Углубление и обогащение знаний детей об овощах и фруктах. Расширение представлений детей об условиях, необходимых для роста и развития растений. Знакомство  детей с природным  витаминами,   необходимыми для здоровья. Формирование трудовых умений и навыков. Развитие творческого мышления, исследовательских навыков в практической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04632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ЗАДАЧИ ПОЕКТА</a:t>
            </a:r>
            <a:endParaRPr lang="ru-RU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accent2"/>
                </a:solidFill>
              </a:rPr>
              <a:t>1.Сформировать представления о лете, как времени года, его существенных признаках; развивать интерес к природе.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2. Способствовать развитию двигательной самостоятельности, двигательного творчества, инициативы и сообразительности.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3.Воспитывать у детей любовь ко всему живому, желание беречь и охранять природу. </a:t>
            </a:r>
            <a:endParaRPr lang="ru-RU" sz="2400" dirty="0" smtClean="0">
              <a:solidFill>
                <a:schemeClr val="accent2"/>
              </a:solidFill>
            </a:endParaRPr>
          </a:p>
          <a:p>
            <a:r>
              <a:rPr lang="ru-RU" sz="2400" dirty="0" smtClean="0">
                <a:solidFill>
                  <a:schemeClr val="accent2"/>
                </a:solidFill>
              </a:rPr>
              <a:t> </a:t>
            </a:r>
            <a:r>
              <a:rPr lang="ru-RU" sz="2400" dirty="0">
                <a:solidFill>
                  <a:schemeClr val="accent2"/>
                </a:solidFill>
              </a:rPr>
              <a:t>4.Формировать представления о бережном отношении к своему здоровью.</a:t>
            </a:r>
          </a:p>
        </p:txBody>
      </p:sp>
    </p:spTree>
    <p:extLst>
      <p:ext uri="{BB962C8B-B14F-4D97-AF65-F5344CB8AC3E}">
        <p14:creationId xmlns:p14="http://schemas.microsoft.com/office/powerpoint/2010/main" val="305066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ОЖИДАЕМЫЕ РЕЗУЛЬТАТЫ</a:t>
            </a:r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accent2"/>
                </a:solidFill>
              </a:rPr>
              <a:t>Создание необходимых условиях Доу для развитии  у детей  любознательности, творческих способностей, познавательной активности, коммуникативных навыков сохранение здоровья детей, снижение уровня заболеваемости; привитие детям экологической культуры; приобретение новых знаний об окружающем мире.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Повышение заинтересованности детей в проявлении совместной со взрослыми заботы о растениях, а главное о своем здоровье.</a:t>
            </a:r>
          </a:p>
        </p:txBody>
      </p:sp>
    </p:spTree>
    <p:extLst>
      <p:ext uri="{BB962C8B-B14F-4D97-AF65-F5344CB8AC3E}">
        <p14:creationId xmlns:p14="http://schemas.microsoft.com/office/powerpoint/2010/main" val="254842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ПЛАН РЕАЛИЗАЦИИ ПРОЕКТА</a:t>
            </a:r>
            <a:endParaRPr lang="ru-RU" sz="2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124744"/>
            <a:ext cx="7992888" cy="5328592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chemeClr val="accent2"/>
                </a:solidFill>
              </a:rPr>
              <a:t>1 этап – подготовительный.</a:t>
            </a:r>
            <a:endParaRPr lang="ru-RU" sz="1600" dirty="0">
              <a:solidFill>
                <a:schemeClr val="accent2"/>
              </a:solidFill>
            </a:endParaRPr>
          </a:p>
          <a:p>
            <a:r>
              <a:rPr lang="ru-RU" sz="1600" b="1" dirty="0">
                <a:solidFill>
                  <a:schemeClr val="accent2"/>
                </a:solidFill>
              </a:rPr>
              <a:t>Цель:</a:t>
            </a:r>
            <a:r>
              <a:rPr lang="ru-RU" sz="1600" dirty="0">
                <a:solidFill>
                  <a:schemeClr val="accent2"/>
                </a:solidFill>
              </a:rPr>
              <a:t> организация  деятельности с целью мотивации детей и родителей  к работе над проектом,  подготовка предметно- пространственной среды группы.</a:t>
            </a:r>
          </a:p>
          <a:p>
            <a:r>
              <a:rPr lang="ru-RU" sz="1600" dirty="0">
                <a:solidFill>
                  <a:schemeClr val="accent2"/>
                </a:solidFill>
              </a:rPr>
              <a:t>1. Подбор необходимой литературы по теме.</a:t>
            </a:r>
          </a:p>
          <a:p>
            <a:r>
              <a:rPr lang="ru-RU" sz="1600" dirty="0">
                <a:solidFill>
                  <a:schemeClr val="accent2"/>
                </a:solidFill>
              </a:rPr>
              <a:t>2. Подбор двигательных упражнений и подвижных игр.</a:t>
            </a:r>
          </a:p>
          <a:p>
            <a:r>
              <a:rPr lang="ru-RU" sz="1600" dirty="0">
                <a:solidFill>
                  <a:schemeClr val="accent2"/>
                </a:solidFill>
              </a:rPr>
              <a:t>3. Разработка плана проекта.</a:t>
            </a:r>
          </a:p>
          <a:p>
            <a:r>
              <a:rPr lang="ru-RU" sz="1600" b="1" dirty="0">
                <a:solidFill>
                  <a:schemeClr val="accent2"/>
                </a:solidFill>
              </a:rPr>
              <a:t>Основной этап «Тематические недели».</a:t>
            </a:r>
            <a:endParaRPr lang="ru-RU" sz="1600" dirty="0">
              <a:solidFill>
                <a:schemeClr val="accent2"/>
              </a:solidFill>
            </a:endParaRPr>
          </a:p>
          <a:p>
            <a:r>
              <a:rPr lang="ru-RU" sz="1600" b="1" dirty="0">
                <a:solidFill>
                  <a:schemeClr val="accent2"/>
                </a:solidFill>
              </a:rPr>
              <a:t>Цель:</a:t>
            </a:r>
            <a:r>
              <a:rPr lang="ru-RU" sz="1600" dirty="0">
                <a:solidFill>
                  <a:schemeClr val="accent2"/>
                </a:solidFill>
              </a:rPr>
              <a:t> реализация проекта - организация совместной с воспитателем  и самостоятельной деятельности детей с учетом интеграции образовательных областей, привлечение родителей к работе над проектом</a:t>
            </a:r>
            <a:r>
              <a:rPr lang="ru-RU" sz="1600" dirty="0" smtClean="0">
                <a:solidFill>
                  <a:schemeClr val="accent2"/>
                </a:solidFill>
              </a:rPr>
              <a:t>.</a:t>
            </a:r>
          </a:p>
          <a:p>
            <a:r>
              <a:rPr lang="ru-RU" sz="1600" b="1" dirty="0">
                <a:solidFill>
                  <a:schemeClr val="accent2"/>
                </a:solidFill>
              </a:rPr>
              <a:t>3.  Заключительный (август 2020 года)</a:t>
            </a:r>
            <a:endParaRPr lang="ru-RU" sz="1600" dirty="0">
              <a:solidFill>
                <a:schemeClr val="accent2"/>
              </a:solidFill>
            </a:endParaRPr>
          </a:p>
          <a:p>
            <a:r>
              <a:rPr lang="ru-RU" sz="1600" b="1" dirty="0">
                <a:solidFill>
                  <a:schemeClr val="accent2"/>
                </a:solidFill>
              </a:rPr>
              <a:t>Цель</a:t>
            </a:r>
            <a:r>
              <a:rPr lang="ru-RU" sz="1600" dirty="0">
                <a:solidFill>
                  <a:schemeClr val="accent2"/>
                </a:solidFill>
              </a:rPr>
              <a:t>: подведение итогов работы над проектом. Все мероприятия, запланированные в реализации данного проекта, направлены на достижение цели - сохранить и укрепить физическое и психическое здоровье детей с учетом их индивидуальных особенностей, полностью удовлетворить потребности растущего организма в отдыхе,</a:t>
            </a:r>
          </a:p>
          <a:p>
            <a:r>
              <a:rPr lang="ru-RU" sz="1600" dirty="0">
                <a:solidFill>
                  <a:schemeClr val="accent2"/>
                </a:solidFill>
              </a:rPr>
              <a:t> Презентация «Как мы провели лето»</a:t>
            </a:r>
          </a:p>
          <a:p>
            <a:r>
              <a:rPr lang="ru-RU" sz="1600" dirty="0">
                <a:solidFill>
                  <a:schemeClr val="accent2"/>
                </a:solidFill>
              </a:rPr>
              <a:t>предоставление информации по работе над проектом на сайт дошкольного учреждения.</a:t>
            </a:r>
          </a:p>
          <a:p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34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Июнь </a:t>
            </a:r>
            <a:r>
              <a:rPr lang="ru-RU" dirty="0">
                <a:solidFill>
                  <a:schemeClr val="accent2"/>
                </a:solidFill>
              </a:rPr>
              <a:t/>
            </a:r>
            <a:br>
              <a:rPr lang="ru-RU" dirty="0">
                <a:solidFill>
                  <a:schemeClr val="accent2"/>
                </a:solidFill>
              </a:rPr>
            </a:br>
            <a:r>
              <a:rPr lang="ru-RU" b="1" dirty="0">
                <a:solidFill>
                  <a:schemeClr val="accent2"/>
                </a:solidFill>
              </a:rPr>
              <a:t>1 неделя – «Ребенок в мире людей</a:t>
            </a:r>
            <a:r>
              <a:rPr lang="ru-RU" b="1" dirty="0" smtClean="0">
                <a:solidFill>
                  <a:schemeClr val="accent2"/>
                </a:solidFill>
              </a:rPr>
              <a:t>» - акция подари улыбку другу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C:\Users\Dom\Desktop\фото проект лето\2020-06-01_19.29.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494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91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</a:rPr>
              <a:t>2 неделя – «Моя Россия!»</a:t>
            </a:r>
            <a:endParaRPr lang="ru-RU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1340768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6" name="Picture 2" descr="C:\Users\Dom\Desktop\фото проект лето\2020-06-01_14.44.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9288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99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11560" y="404664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3 </a:t>
            </a:r>
            <a:r>
              <a:rPr lang="ru-RU" sz="3200" b="1" dirty="0"/>
              <a:t>неделя – «Юные пешеходы» </a:t>
            </a:r>
            <a:endParaRPr lang="ru-RU" sz="32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39552" y="1335730"/>
            <a:ext cx="7992888" cy="4464496"/>
          </a:xfrm>
          <a:prstGeom prst="roundRect">
            <a:avLst>
              <a:gd name="adj" fmla="val 6387"/>
            </a:avLst>
          </a:prstGeom>
          <a:solidFill>
            <a:schemeClr val="accent5">
              <a:alpha val="24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Текст слайда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050" name="Picture 2" descr="C:\Users\Dom\Desktop\фото проект лето\2020-06-27_17.21.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99288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16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1144</TotalTime>
  <Words>252</Words>
  <Application>Microsoft Office PowerPoint</Application>
  <PresentationFormat>Экран (4:3)</PresentationFormat>
  <Paragraphs>60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Diseño predeterminado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Dom</cp:lastModifiedBy>
  <cp:revision>132</cp:revision>
  <dcterms:created xsi:type="dcterms:W3CDTF">2010-05-23T14:28:12Z</dcterms:created>
  <dcterms:modified xsi:type="dcterms:W3CDTF">2020-08-24T17:54:35Z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93004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